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6" y="3953590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F57B0-6D5B-C2BF-2538-4AD033F3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41686"/>
            <a:ext cx="6471063" cy="4666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4109488" y="20858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2344817" y="331955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335481" y="371569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4945969" y="5725326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020666" y="278266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9" y="40480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9C106-F490-9C3D-090E-65E83E53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1" y="1377278"/>
            <a:ext cx="7526718" cy="4929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026185" y="179927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045481" y="28824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4466906" y="3352134"/>
            <a:ext cx="849426" cy="623422"/>
            <a:chOff x="3444538" y="4933567"/>
            <a:chExt cx="849426" cy="6234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3910506" y="518765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4538" y="4933567"/>
              <a:ext cx="532197" cy="3458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8102817" y="4211575"/>
            <a:ext cx="795991" cy="623896"/>
            <a:chOff x="3857276" y="5312585"/>
            <a:chExt cx="795991" cy="6238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269809" y="53125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276" y="5594437"/>
              <a:ext cx="483542" cy="3420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6457950" y="232621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4021852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888F5-BF06-BA20-7C65-B2E016D8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8" y="1639797"/>
            <a:ext cx="6599583" cy="48991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5891194" y="203715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4297518" y="305768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42612" y="324232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95136-DEEF-5C22-39EE-EB06A590C125}"/>
              </a:ext>
            </a:extLst>
          </p:cNvPr>
          <p:cNvGrpSpPr/>
          <p:nvPr/>
        </p:nvGrpSpPr>
        <p:grpSpPr>
          <a:xfrm>
            <a:off x="7282673" y="46289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6BF34C-9686-4CD3-72BA-D8392FA228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C54C8A-F9A8-695E-C137-4D19E2778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274442" y="242097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six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147254" y="442793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111019" y="4660420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binary/executable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Email your TA with your updated </a:t>
            </a:r>
            <a:r>
              <a:rPr lang="en-US" sz="2400" b="1" dirty="0"/>
              <a:t>hello_world.py </a:t>
            </a:r>
            <a:r>
              <a:rPr lang="en-US" sz="2400" dirty="0"/>
              <a:t>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96EF8A-F2EB-90E5-A626-F64BDFFC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48" y="1689517"/>
            <a:ext cx="6990476" cy="39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629067" y="206605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59390" y="224290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3847674" y="3323238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7043446" y="3520730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5493682" y="495923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C41C5F-6E39-4C0E-AA47-524B5EA100FF}"/>
              </a:ext>
            </a:extLst>
          </p:cNvPr>
          <p:cNvGrpSpPr/>
          <p:nvPr/>
        </p:nvGrpSpPr>
        <p:grpSpPr>
          <a:xfrm>
            <a:off x="6673446" y="513351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C35554-92D6-42BF-B918-C37373B265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97579A-F785-4DEA-81E6-351996D06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90720" y="5757855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period space period slash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13976</TotalTime>
  <Words>3532</Words>
  <Application>Microsoft Office PowerPoint</Application>
  <PresentationFormat>On-screen Show (4:3)</PresentationFormat>
  <Paragraphs>465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1037</cp:revision>
  <cp:lastPrinted>2021-12-30T01:45:44Z</cp:lastPrinted>
  <dcterms:created xsi:type="dcterms:W3CDTF">2014-09-21T17:58:26Z</dcterms:created>
  <dcterms:modified xsi:type="dcterms:W3CDTF">2022-06-03T05:57:18Z</dcterms:modified>
</cp:coreProperties>
</file>